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8" r:id="rId2"/>
    <p:sldId id="260" r:id="rId3"/>
    <p:sldId id="273" r:id="rId4"/>
    <p:sldId id="266" r:id="rId5"/>
    <p:sldId id="272" r:id="rId6"/>
    <p:sldId id="274" r:id="rId7"/>
    <p:sldId id="263" r:id="rId8"/>
    <p:sldId id="262" r:id="rId9"/>
    <p:sldId id="261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A386-AF09-486C-A8B7-4746725DE3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496F4-53A8-4B18-AA3B-50D6229AF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399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91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1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8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6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8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6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7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6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28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ful Welcome Design Template 10925944 Vector Art at Vecteez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32" r="4553" b="-232"/>
          <a:stretch/>
        </p:blipFill>
        <p:spPr bwMode="auto">
          <a:xfrm>
            <a:off x="0" y="-48126"/>
            <a:ext cx="12192000" cy="68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62"/>
            <a:ext cx="3158002" cy="15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DC90E7-6792-5B0B-44E4-776646CC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Our Speakers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9E13A2C-DA25-0272-4EFA-2200ED802DA2}"/>
              </a:ext>
            </a:extLst>
          </p:cNvPr>
          <p:cNvGrpSpPr/>
          <p:nvPr/>
        </p:nvGrpSpPr>
        <p:grpSpPr>
          <a:xfrm>
            <a:off x="744072" y="1940768"/>
            <a:ext cx="879456" cy="918995"/>
            <a:chOff x="1125501" y="1987420"/>
            <a:chExt cx="955226" cy="1152261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A6A35F6E-70AC-477B-DD8E-BEE177C2FDE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01" y="1998154"/>
              <a:ext cx="955226" cy="11415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C546384-734D-D40B-F24A-0DB2B54340A9}"/>
                </a:ext>
              </a:extLst>
            </p:cNvPr>
            <p:cNvSpPr/>
            <p:nvPr/>
          </p:nvSpPr>
          <p:spPr>
            <a:xfrm>
              <a:off x="1125501" y="1987420"/>
              <a:ext cx="955226" cy="1152261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23043DC-6366-BF12-5D0D-3BC5A5983466}"/>
              </a:ext>
            </a:extLst>
          </p:cNvPr>
          <p:cNvSpPr txBox="1"/>
          <p:nvPr/>
        </p:nvSpPr>
        <p:spPr>
          <a:xfrm>
            <a:off x="1782146" y="2216242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Bappaditya Debsingha, IoT Product Manager, TCS, 18 years of global experience in Robotics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140C5E7-4FDC-4E5B-6E32-0EB4BDA70CB0}"/>
              </a:ext>
            </a:extLst>
          </p:cNvPr>
          <p:cNvGrpSpPr/>
          <p:nvPr/>
        </p:nvGrpSpPr>
        <p:grpSpPr>
          <a:xfrm>
            <a:off x="10497030" y="2916248"/>
            <a:ext cx="1044846" cy="1014775"/>
            <a:chOff x="970750" y="823381"/>
            <a:chExt cx="2061114" cy="2061580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4BFC65E4-C3C0-BF67-3431-5469DB117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421" y="1011288"/>
              <a:ext cx="1869772" cy="186749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887E541F-69DB-2858-FB1B-AFAE14F3B61A}"/>
                </a:ext>
              </a:extLst>
            </p:cNvPr>
            <p:cNvSpPr/>
            <p:nvPr/>
          </p:nvSpPr>
          <p:spPr>
            <a:xfrm>
              <a:off x="970750" y="823381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CB98082-5E33-5BF4-8FFF-4857212E1142}"/>
              </a:ext>
            </a:extLst>
          </p:cNvPr>
          <p:cNvSpPr txBox="1"/>
          <p:nvPr/>
        </p:nvSpPr>
        <p:spPr>
          <a:xfrm>
            <a:off x="1476375" y="3251459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Anirban Chakrabarty, C.E.O. of Anodiam, 24 years of experience in IT, Corporate grooming &amp; AI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,062 Black Child Robot Royalty-Free Images, Stock Photos &amp; Pictures |  Shutter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65" y="0"/>
            <a:ext cx="12192000" cy="68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5583" y="3433313"/>
            <a:ext cx="1034290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Oxygen" panose="02000503000000000000" pitchFamily="2" charset="0"/>
              </a:rPr>
              <a:t>YOUR ONE STOP DESTINATION FOR AI &amp; ROBOTICS</a:t>
            </a:r>
            <a:endParaRPr 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Oxygen" panose="02000503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2173" y="1958193"/>
            <a:ext cx="5611928" cy="37179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 will learn from us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Oxygen" panose="02000503000000000000" pitchFamily="2" charset="0"/>
              </a:rPr>
              <a:t>Coding</a:t>
            </a:r>
          </a:p>
          <a:p>
            <a:r>
              <a:rPr lang="en-US" sz="2000" dirty="0">
                <a:latin typeface="Oxygen" panose="02000503000000000000" pitchFamily="2" charset="0"/>
              </a:rPr>
              <a:t>Fundamentals of AI</a:t>
            </a:r>
          </a:p>
          <a:p>
            <a:r>
              <a:rPr lang="en-US" sz="2000" dirty="0">
                <a:latin typeface="Oxygen" panose="02000503000000000000" pitchFamily="2" charset="0"/>
              </a:rPr>
              <a:t>Hands </a:t>
            </a:r>
            <a:r>
              <a:rPr lang="en-US" sz="2000" dirty="0" smtClean="0">
                <a:latin typeface="Oxygen" panose="02000503000000000000" pitchFamily="2" charset="0"/>
              </a:rPr>
              <a:t>on IoT &amp; </a:t>
            </a:r>
            <a:r>
              <a:rPr lang="en-US" sz="2000" dirty="0">
                <a:latin typeface="Oxygen" panose="02000503000000000000" pitchFamily="2" charset="0"/>
              </a:rPr>
              <a:t>Robotics</a:t>
            </a:r>
          </a:p>
          <a:p>
            <a:r>
              <a:rPr lang="en-US" sz="2000" dirty="0">
                <a:latin typeface="Oxygen" panose="02000503000000000000" pitchFamily="2" charset="0"/>
              </a:rPr>
              <a:t>Maths</a:t>
            </a:r>
          </a:p>
          <a:p>
            <a:r>
              <a:rPr lang="en-US" sz="2000" dirty="0">
                <a:latin typeface="Oxygen" panose="02000503000000000000" pitchFamily="2" charset="0"/>
              </a:rPr>
              <a:t>Effective Communication Skills</a:t>
            </a:r>
            <a:endParaRPr lang="en-IN" sz="2000" dirty="0">
              <a:latin typeface="Oxygen" panose="02000503000000000000" pitchFamily="2" charset="0"/>
            </a:endParaRPr>
          </a:p>
          <a:p>
            <a:r>
              <a:rPr lang="en-IN" sz="2000" dirty="0">
                <a:latin typeface="Oxygen" panose="02000503000000000000" pitchFamily="2" charset="0"/>
              </a:rPr>
              <a:t>Ethical Awareness</a:t>
            </a:r>
            <a:endParaRPr lang="en-US" sz="2000" dirty="0"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Unleash Your Inner Genius with Our Math Hacks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Oxygen" panose="02000503000000000000" pitchFamily="2" charset="0"/>
              </a:rPr>
              <a:t>Vedic Mathematics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Quick Calculation Tricks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Enhanced Number Awareness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Applying Maths to Real World Problems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Visualizing Mathematical Concepts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Focus &amp; Confidence Boost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34" y="2056322"/>
            <a:ext cx="5426541" cy="36088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01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Be a Tech Wiz with Our AI &amp; Robotics Courses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Oxygen" panose="02000503000000000000" pitchFamily="2" charset="0"/>
              </a:rPr>
              <a:t>Creativity</a:t>
            </a:r>
          </a:p>
          <a:p>
            <a:r>
              <a:rPr lang="en-US" sz="2000" dirty="0">
                <a:latin typeface="Oxygen" panose="02000503000000000000" pitchFamily="2" charset="0"/>
              </a:rPr>
              <a:t>Problem Solving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Cognitive Approach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>
                <a:latin typeface="Oxygen" panose="02000503000000000000" pitchFamily="2" charset="0"/>
              </a:rPr>
              <a:t>Early Exposure to Cutting Edge </a:t>
            </a:r>
            <a:r>
              <a:rPr lang="en-US" sz="2000" dirty="0" smtClean="0">
                <a:latin typeface="Oxygen" panose="02000503000000000000" pitchFamily="2" charset="0"/>
              </a:rPr>
              <a:t>Technologies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Industrial Experience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>
                <a:latin typeface="Oxygen" panose="02000503000000000000" pitchFamily="2" charset="0"/>
              </a:rPr>
              <a:t>Coding Conventions</a:t>
            </a:r>
          </a:p>
          <a:p>
            <a:r>
              <a:rPr lang="en-US" sz="2000" dirty="0">
                <a:latin typeface="Oxygen" panose="02000503000000000000" pitchFamily="2" charset="0"/>
              </a:rPr>
              <a:t>Adapt to the Evolving AI Driven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61" y="2027208"/>
            <a:ext cx="5610432" cy="37189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567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Become A Speech Maestro with Our Grooming Sessions</a:t>
            </a:r>
            <a:endParaRPr lang="en-IN" sz="3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Oxygen" panose="02000503000000000000" pitchFamily="2" charset="0"/>
              </a:rPr>
              <a:t>Confidence Boost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Social Integrity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Empathy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Teamwork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Leadership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Interview &amp; Presentation Skills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Corporate Etiquettes</a:t>
            </a:r>
            <a:endParaRPr lang="en-US" sz="2000" dirty="0"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717" y="2018583"/>
            <a:ext cx="5440984" cy="36273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97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t="18280" r="1167" b="8547"/>
          <a:stretch/>
        </p:blipFill>
        <p:spPr>
          <a:xfrm>
            <a:off x="974780" y="2009956"/>
            <a:ext cx="4684245" cy="2622430"/>
          </a:xfrm>
          <a:prstGeom prst="rect">
            <a:avLst/>
          </a:prstGeom>
        </p:spPr>
      </p:pic>
      <p:pic>
        <p:nvPicPr>
          <p:cNvPr id="8" name="Indian TV news channel premieres first AI presen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58947" y="2009956"/>
            <a:ext cx="4662098" cy="26224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702"/>
            <a:ext cx="10515600" cy="1325563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Lisa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="" xmlns:a16="http://schemas.microsoft.com/office/drawing/2014/main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869" y="472702"/>
            <a:ext cx="10515600" cy="1325563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Unveil AI with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Anodiam</a:t>
            </a:r>
            <a:endParaRPr lang="en-IN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xygen" panose="02000503000000000000" pitchFamily="2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349569" y="1798266"/>
            <a:ext cx="5661803" cy="3944020"/>
            <a:chOff x="6349569" y="2053090"/>
            <a:chExt cx="5661803" cy="36891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49569" y="2053090"/>
              <a:ext cx="5577853" cy="368919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10478225" y="3779029"/>
              <a:ext cx="1533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sz="16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059939" y="4431253"/>
              <a:ext cx="1166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Learning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25079" y="4069530"/>
              <a:ext cx="1383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Networks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875258" y="4756890"/>
              <a:ext cx="1092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</a:t>
              </a:r>
              <a:r>
                <a:rPr lang="en-US" sz="16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 </a:t>
              </a:r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Science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7949807" y="461249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764210" y="4132465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8180923" y="493530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190607" y="4484513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7780666" y="4262097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569281" y="4799495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 flipV="1">
              <a:off x="7538342" y="3879689"/>
              <a:ext cx="91749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746636" y="3740667"/>
              <a:ext cx="1092099" cy="26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sz="1100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10800000" flipH="1" flipV="1">
              <a:off x="9498270" y="4251343"/>
              <a:ext cx="77314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 flipV="1">
              <a:off x="9612142" y="3897688"/>
              <a:ext cx="917492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 flipH="1" flipV="1">
              <a:off x="9147121" y="4941266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10800000" flipH="1" flipV="1">
              <a:off x="9350825" y="4604999"/>
              <a:ext cx="77314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4840" y="2657660"/>
            <a:ext cx="1162135" cy="51596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25" y="2206546"/>
            <a:ext cx="1147322" cy="35727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0659" y="2252472"/>
            <a:ext cx="814638" cy="40689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087" y="2737331"/>
            <a:ext cx="458836" cy="4074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ChatGPT is just the tip of an iceberg!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Dive deeper with us &amp; be the next AI </a:t>
            </a:r>
            <a:r>
              <a:rPr lang="en-US" sz="2000" dirty="0" smtClean="0">
                <a:solidFill>
                  <a:srgbClr val="92D050"/>
                </a:solidFill>
                <a:latin typeface="Oxygen" panose="02000503000000000000" pitchFamily="2" charset="0"/>
              </a:rPr>
              <a:t>Expert</a:t>
            </a:r>
            <a:endParaRPr lang="en-US" sz="2000" dirty="0">
              <a:solidFill>
                <a:srgbClr val="92D05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0F3B54"/>
              </a:clrFrom>
              <a:clrTo>
                <a:srgbClr val="0F3B5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8" y="4909234"/>
            <a:ext cx="674034" cy="505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5399997"/>
            <a:ext cx="464922" cy="483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3548061"/>
            <a:ext cx="464922" cy="464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3" y="4012983"/>
            <a:ext cx="553633" cy="553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5132E"/>
              </a:clrFrom>
              <a:clrTo>
                <a:srgbClr val="05132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05" y="3985551"/>
            <a:ext cx="1484998" cy="14849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9054" y="570224"/>
            <a:ext cx="10713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xygen" panose="02000503000000000000" pitchFamily="2" charset="0"/>
              </a:rPr>
              <a:t>AI PROFESSIONALS ARE SOUGHT AFTER ALL OVER THE WORLD</a:t>
            </a:r>
            <a:endParaRPr lang="en-AU" sz="280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2054" name="Picture 6" descr="File:Microsoft logo.svg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00" y="4054417"/>
            <a:ext cx="400814" cy="4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BM icon download | Free icons, app ic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2" y="4908144"/>
            <a:ext cx="521478" cy="5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</TotalTime>
  <Words>193</Words>
  <Application>Microsoft Office PowerPoint</Application>
  <PresentationFormat>Widescreen</PresentationFormat>
  <Paragraphs>48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You will learn from us</vt:lpstr>
      <vt:lpstr>Unleash Your Inner Genius with Our Math Hacks</vt:lpstr>
      <vt:lpstr>Be a Tech Wiz with Our AI &amp; Robotics Courses</vt:lpstr>
      <vt:lpstr>Become A Speech Maestro with Our Grooming Sessions</vt:lpstr>
      <vt:lpstr>Lisa</vt:lpstr>
      <vt:lpstr>Unveil AI with Anodiam</vt:lpstr>
      <vt:lpstr>PowerPoint Presentation</vt:lpstr>
      <vt:lpstr>Our Speakers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85</cp:revision>
  <dcterms:created xsi:type="dcterms:W3CDTF">2023-12-11T09:36:38Z</dcterms:created>
  <dcterms:modified xsi:type="dcterms:W3CDTF">2023-12-13T12:21:09Z</dcterms:modified>
</cp:coreProperties>
</file>